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9297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9519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8161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5173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1324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7583" y="5301207"/>
            <a:ext cx="3024337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100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1916832"/>
            <a:ext cx="6480721" cy="26642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ЗУСТРІЧ ІЗ БОГОМ У БУРХЛИВІЙ БЕЗМІРНІЙ РАДОСТІ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31540" y="2096851"/>
            <a:ext cx="8676964" cy="26642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Уся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земле,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покликуйте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славному Господу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Ісусу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! </a:t>
            </a:r>
            <a:endParaRPr lang="ru-RU"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100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4235" y="1844823"/>
            <a:ext cx="9108504" cy="3168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Служіть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осяйному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Господеві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із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бурхлиою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радістю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перед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обличчя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підійдіте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зо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співом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! </a:t>
            </a:r>
            <a:endParaRPr lang="ru-RU"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100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</a:p>
        </p:txBody>
      </p:sp>
    </p:spTree>
    <p:extLst>
      <p:ext uri="{BB962C8B-B14F-4D97-AF65-F5344CB8AC3E}">
        <p14:creationId xmlns:p14="http://schemas.microsoft.com/office/powerpoint/2010/main" val="393364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700808"/>
            <a:ext cx="9230818" cy="37444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2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2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2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Знайте,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що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Господь Бог — </a:t>
            </a:r>
            <a:br>
              <a:rPr lang="en-US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Він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вічний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Творець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Він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нас учинив,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молоді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баптисти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і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ми,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молоді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баптисти-благовісники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ми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працівники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молоді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організатори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баптистських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церков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та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частина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отари</a:t>
            </a:r>
            <a:r>
              <a:rPr lang="en-US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2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пасовиська</a:t>
            </a:r>
            <a:r>
              <a:rPr lang="ru-RU" sz="42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. </a:t>
            </a:r>
            <a:endParaRPr lang="ru-RU" sz="42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100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</p:spTree>
    <p:extLst>
      <p:ext uri="{BB962C8B-B14F-4D97-AF65-F5344CB8AC3E}">
        <p14:creationId xmlns:p14="http://schemas.microsoft.com/office/powerpoint/2010/main" val="329211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860847"/>
            <a:ext cx="9144000" cy="36724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0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Увійдіть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брами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Дому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молитви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зі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щирим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подякуванням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на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коридори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святині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з похвалою!</a:t>
            </a:r>
            <a:br>
              <a:rPr lang="en-US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Виславляйте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Ім’я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благословляйте</a:t>
            </a:r>
            <a:r>
              <a:rPr lang="en-US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без </a:t>
            </a:r>
            <a:r>
              <a:rPr lang="ru-RU" sz="5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міри</a:t>
            </a:r>
            <a:r>
              <a:rPr lang="ru-RU" sz="5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endParaRPr lang="ru-RU" sz="5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100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</a:p>
        </p:txBody>
      </p:sp>
    </p:spTree>
    <p:extLst>
      <p:ext uri="{BB962C8B-B14F-4D97-AF65-F5344CB8AC3E}">
        <p14:creationId xmlns:p14="http://schemas.microsoft.com/office/powerpoint/2010/main" val="56401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1916832"/>
            <a:ext cx="8280919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добрий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Господь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Небесний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Отець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милість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навіки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</a:t>
            </a:r>
            <a:br>
              <a:rPr lang="en-US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а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вірність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до нас з роду в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рід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і аж до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життя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вічного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!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100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</a:p>
        </p:txBody>
      </p:sp>
    </p:spTree>
    <p:extLst>
      <p:ext uri="{BB962C8B-B14F-4D97-AF65-F5344CB8AC3E}">
        <p14:creationId xmlns:p14="http://schemas.microsoft.com/office/powerpoint/2010/main" val="26110432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150</Words>
  <Application>Microsoft Office PowerPoint</Application>
  <PresentationFormat>Екран (4:3)</PresentationFormat>
  <Paragraphs>33</Paragraphs>
  <Slides>6</Slides>
  <Notes>6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Тема Office</vt:lpstr>
      <vt:lpstr>ПСАЛОМ 100</vt:lpstr>
      <vt:lpstr>ПСАЛОМ 100:1</vt:lpstr>
      <vt:lpstr>ПСАЛОМ 100:2</vt:lpstr>
      <vt:lpstr>ПСАЛОМ 100:3</vt:lpstr>
      <vt:lpstr>ПСАЛОМ 100:4</vt:lpstr>
      <vt:lpstr>ПСАЛОМ 100:5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Dubenchuk Ivanka</cp:lastModifiedBy>
  <cp:revision>14</cp:revision>
  <dcterms:modified xsi:type="dcterms:W3CDTF">2023-06-08T14:52:03Z</dcterms:modified>
</cp:coreProperties>
</file>